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handoutMasterIdLst>
    <p:handoutMasterId r:id="rId6"/>
  </p:handoutMasterIdLst>
  <p:sldIdLst>
    <p:sldId id="256" r:id="rId5"/>
  </p:sldIdLst>
  <p:sldSz cx="43891200" cy="32918400"/>
  <p:notesSz cx="9271000" cy="70104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mbria Math" panose="02040503050406030204" pitchFamily="18" charset="0"/>
      <p:regular r:id="rId11"/>
    </p:embeddedFont>
    <p:embeddedFont>
      <p:font typeface="Comic Sans MS" panose="030F0702030302020204" pitchFamily="66" charset="0"/>
      <p:regular r:id="rId12"/>
      <p:bold r:id="rId13"/>
      <p:italic r:id="rId14"/>
      <p:boldItalic r:id="rId15"/>
    </p:embeddedFont>
    <p:embeddedFont>
      <p:font typeface="Nunito" pitchFamily="2" charset="0"/>
      <p:regular r:id="rId16"/>
      <p:bold r:id="rId17"/>
      <p:italic r:id="rId18"/>
      <p:boldItalic r:id="rId19"/>
    </p:embeddedFont>
  </p:embeddedFontLst>
  <p:custDataLst>
    <p:tags r:id="rId20"/>
  </p:custDataLst>
  <p:defaultTextStyle>
    <a:defPPr>
      <a:defRPr lang="en-US"/>
    </a:defPPr>
    <a:lvl1pPr marL="0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1pPr>
    <a:lvl2pPr marL="2194514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2pPr>
    <a:lvl3pPr marL="4389028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3pPr>
    <a:lvl4pPr marL="6583543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4pPr>
    <a:lvl5pPr marL="8778057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5pPr>
    <a:lvl6pPr marL="10972571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6pPr>
    <a:lvl7pPr marL="13167085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7pPr>
    <a:lvl8pPr marL="15361599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8pPr>
    <a:lvl9pPr marL="17556114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131"/>
    <a:srgbClr val="1818FF"/>
    <a:srgbClr val="C6A3D1"/>
    <a:srgbClr val="CC3399"/>
    <a:srgbClr val="8EB4E3"/>
    <a:srgbClr val="395CF1"/>
    <a:srgbClr val="41DDE9"/>
    <a:srgbClr val="558ED5"/>
    <a:srgbClr val="ABC674"/>
    <a:srgbClr val="BA8F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ED297D-3793-487A-8D0F-ADE26B164E67}" v="7" dt="2022-10-23T19:37:46.5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599" autoAdjust="0"/>
    <p:restoredTop sz="97583" autoAdjust="0"/>
  </p:normalViewPr>
  <p:slideViewPr>
    <p:cSldViewPr>
      <p:cViewPr varScale="1">
        <p:scale>
          <a:sx n="16" d="100"/>
          <a:sy n="16" d="100"/>
        </p:scale>
        <p:origin x="1228" y="40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10.fntdata"/><Relationship Id="rId20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9.fntdata"/><Relationship Id="rId23" Type="http://schemas.openxmlformats.org/officeDocument/2006/relationships/theme" Target="theme/theme1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vvas Raptis" userId="9a8bbdab-e275-453b-85ac-1f842cc4ea1a" providerId="ADAL" clId="{73ED297D-3793-487A-8D0F-ADE26B164E67}"/>
    <pc:docChg chg="undo custSel modSld">
      <pc:chgData name="Savvas Raptis" userId="9a8bbdab-e275-453b-85ac-1f842cc4ea1a" providerId="ADAL" clId="{73ED297D-3793-487A-8D0F-ADE26B164E67}" dt="2022-10-23T19:37:46.505" v="262"/>
      <pc:docMkLst>
        <pc:docMk/>
      </pc:docMkLst>
      <pc:sldChg chg="addSp delSp modSp mod">
        <pc:chgData name="Savvas Raptis" userId="9a8bbdab-e275-453b-85ac-1f842cc4ea1a" providerId="ADAL" clId="{73ED297D-3793-487A-8D0F-ADE26B164E67}" dt="2022-10-23T19:37:46.505" v="262"/>
        <pc:sldMkLst>
          <pc:docMk/>
          <pc:sldMk cId="1270404738" sldId="256"/>
        </pc:sldMkLst>
        <pc:spChg chg="mod">
          <ac:chgData name="Savvas Raptis" userId="9a8bbdab-e275-453b-85ac-1f842cc4ea1a" providerId="ADAL" clId="{73ED297D-3793-487A-8D0F-ADE26B164E67}" dt="2022-10-23T19:31:18.346" v="27" actId="20577"/>
          <ac:spMkLst>
            <pc:docMk/>
            <pc:sldMk cId="1270404738" sldId="256"/>
            <ac:spMk id="3" creationId="{00000000-0000-0000-0000-000000000000}"/>
          </ac:spMkLst>
        </pc:spChg>
        <pc:spChg chg="add del mod">
          <ac:chgData name="Savvas Raptis" userId="9a8bbdab-e275-453b-85ac-1f842cc4ea1a" providerId="ADAL" clId="{73ED297D-3793-487A-8D0F-ADE26B164E67}" dt="2022-10-23T19:34:23.285" v="105" actId="47"/>
          <ac:spMkLst>
            <pc:docMk/>
            <pc:sldMk cId="1270404738" sldId="256"/>
            <ac:spMk id="4" creationId="{513B5E3C-4F69-7F18-204B-2D1D41FDB600}"/>
          </ac:spMkLst>
        </pc:spChg>
        <pc:spChg chg="mod">
          <ac:chgData name="Savvas Raptis" userId="9a8bbdab-e275-453b-85ac-1f842cc4ea1a" providerId="ADAL" clId="{73ED297D-3793-487A-8D0F-ADE26B164E67}" dt="2022-10-23T19:32:27.017" v="45" actId="1076"/>
          <ac:spMkLst>
            <pc:docMk/>
            <pc:sldMk cId="1270404738" sldId="256"/>
            <ac:spMk id="12" creationId="{00000000-0000-0000-0000-000000000000}"/>
          </ac:spMkLst>
        </pc:spChg>
        <pc:spChg chg="mod">
          <ac:chgData name="Savvas Raptis" userId="9a8bbdab-e275-453b-85ac-1f842cc4ea1a" providerId="ADAL" clId="{73ED297D-3793-487A-8D0F-ADE26B164E67}" dt="2022-10-23T19:32:52.921" v="54" actId="14100"/>
          <ac:spMkLst>
            <pc:docMk/>
            <pc:sldMk cId="1270404738" sldId="256"/>
            <ac:spMk id="24" creationId="{00000000-0000-0000-0000-000000000000}"/>
          </ac:spMkLst>
        </pc:spChg>
        <pc:spChg chg="del">
          <ac:chgData name="Savvas Raptis" userId="9a8bbdab-e275-453b-85ac-1f842cc4ea1a" providerId="ADAL" clId="{73ED297D-3793-487A-8D0F-ADE26B164E67}" dt="2022-10-23T19:32:37.366" v="47" actId="478"/>
          <ac:spMkLst>
            <pc:docMk/>
            <pc:sldMk cId="1270404738" sldId="256"/>
            <ac:spMk id="25" creationId="{00000000-0000-0000-0000-000000000000}"/>
          </ac:spMkLst>
        </pc:spChg>
        <pc:spChg chg="mod">
          <ac:chgData name="Savvas Raptis" userId="9a8bbdab-e275-453b-85ac-1f842cc4ea1a" providerId="ADAL" clId="{73ED297D-3793-487A-8D0F-ADE26B164E67}" dt="2022-10-23T19:37:34.139" v="260" actId="207"/>
          <ac:spMkLst>
            <pc:docMk/>
            <pc:sldMk cId="1270404738" sldId="256"/>
            <ac:spMk id="32" creationId="{00000000-0000-0000-0000-000000000000}"/>
          </ac:spMkLst>
        </pc:spChg>
        <pc:spChg chg="mod">
          <ac:chgData name="Savvas Raptis" userId="9a8bbdab-e275-453b-85ac-1f842cc4ea1a" providerId="ADAL" clId="{73ED297D-3793-487A-8D0F-ADE26B164E67}" dt="2022-10-23T19:37:34.139" v="260" actId="207"/>
          <ac:spMkLst>
            <pc:docMk/>
            <pc:sldMk cId="1270404738" sldId="256"/>
            <ac:spMk id="33" creationId="{C87BD73B-1762-465F-A255-B647B372168E}"/>
          </ac:spMkLst>
        </pc:spChg>
        <pc:spChg chg="mod">
          <ac:chgData name="Savvas Raptis" userId="9a8bbdab-e275-453b-85ac-1f842cc4ea1a" providerId="ADAL" clId="{73ED297D-3793-487A-8D0F-ADE26B164E67}" dt="2022-10-23T19:37:34.139" v="260" actId="207"/>
          <ac:spMkLst>
            <pc:docMk/>
            <pc:sldMk cId="1270404738" sldId="256"/>
            <ac:spMk id="37" creationId="{ED065003-C2F2-42A5-9131-A626D50E7D1F}"/>
          </ac:spMkLst>
        </pc:spChg>
        <pc:spChg chg="mod">
          <ac:chgData name="Savvas Raptis" userId="9a8bbdab-e275-453b-85ac-1f842cc4ea1a" providerId="ADAL" clId="{73ED297D-3793-487A-8D0F-ADE26B164E67}" dt="2022-10-23T19:37:34.139" v="260" actId="207"/>
          <ac:spMkLst>
            <pc:docMk/>
            <pc:sldMk cId="1270404738" sldId="256"/>
            <ac:spMk id="38" creationId="{A720CED2-7EEA-4B31-928E-357173B93E8D}"/>
          </ac:spMkLst>
        </pc:spChg>
        <pc:spChg chg="mod">
          <ac:chgData name="Savvas Raptis" userId="9a8bbdab-e275-453b-85ac-1f842cc4ea1a" providerId="ADAL" clId="{73ED297D-3793-487A-8D0F-ADE26B164E67}" dt="2022-10-23T19:33:29.405" v="89" actId="20577"/>
          <ac:spMkLst>
            <pc:docMk/>
            <pc:sldMk cId="1270404738" sldId="256"/>
            <ac:spMk id="51" creationId="{D10E7204-D75E-4613-87BE-D09A5C3936AB}"/>
          </ac:spMkLst>
        </pc:spChg>
        <pc:spChg chg="add del">
          <ac:chgData name="Savvas Raptis" userId="9a8bbdab-e275-453b-85ac-1f842cc4ea1a" providerId="ADAL" clId="{73ED297D-3793-487A-8D0F-ADE26B164E67}" dt="2022-10-23T19:31:50.580" v="31" actId="478"/>
          <ac:spMkLst>
            <pc:docMk/>
            <pc:sldMk cId="1270404738" sldId="256"/>
            <ac:spMk id="52" creationId="{EC66B254-31B5-422F-904E-80BA040D162D}"/>
          </ac:spMkLst>
        </pc:spChg>
        <pc:spChg chg="mod">
          <ac:chgData name="Savvas Raptis" userId="9a8bbdab-e275-453b-85ac-1f842cc4ea1a" providerId="ADAL" clId="{73ED297D-3793-487A-8D0F-ADE26B164E67}" dt="2022-10-23T19:33:16.244" v="64" actId="20577"/>
          <ac:spMkLst>
            <pc:docMk/>
            <pc:sldMk cId="1270404738" sldId="256"/>
            <ac:spMk id="61" creationId="{B1C3C49E-6E4B-4057-AB1D-5286FE988EB4}"/>
          </ac:spMkLst>
        </pc:spChg>
        <pc:spChg chg="mod">
          <ac:chgData name="Savvas Raptis" userId="9a8bbdab-e275-453b-85ac-1f842cc4ea1a" providerId="ADAL" clId="{73ED297D-3793-487A-8D0F-ADE26B164E67}" dt="2022-10-23T19:33:11.621" v="57" actId="6549"/>
          <ac:spMkLst>
            <pc:docMk/>
            <pc:sldMk cId="1270404738" sldId="256"/>
            <ac:spMk id="66" creationId="{0087E9E3-38ED-4D93-9C0B-02CA09F2113B}"/>
          </ac:spMkLst>
        </pc:spChg>
        <pc:spChg chg="add del">
          <ac:chgData name="Savvas Raptis" userId="9a8bbdab-e275-453b-85ac-1f842cc4ea1a" providerId="ADAL" clId="{73ED297D-3793-487A-8D0F-ADE26B164E67}" dt="2022-10-23T19:34:24.251" v="106" actId="21"/>
          <ac:spMkLst>
            <pc:docMk/>
            <pc:sldMk cId="1270404738" sldId="256"/>
            <ac:spMk id="74" creationId="{06906E97-6B38-496A-95EC-DB7FA0DA65D8}"/>
          </ac:spMkLst>
        </pc:spChg>
        <pc:spChg chg="del">
          <ac:chgData name="Savvas Raptis" userId="9a8bbdab-e275-453b-85ac-1f842cc4ea1a" providerId="ADAL" clId="{73ED297D-3793-487A-8D0F-ADE26B164E67}" dt="2022-10-23T19:31:53.047" v="32" actId="478"/>
          <ac:spMkLst>
            <pc:docMk/>
            <pc:sldMk cId="1270404738" sldId="256"/>
            <ac:spMk id="79" creationId="{00000000-0000-0000-0000-000000000000}"/>
          </ac:spMkLst>
        </pc:spChg>
        <pc:spChg chg="del">
          <ac:chgData name="Savvas Raptis" userId="9a8bbdab-e275-453b-85ac-1f842cc4ea1a" providerId="ADAL" clId="{73ED297D-3793-487A-8D0F-ADE26B164E67}" dt="2022-10-23T19:32:00.292" v="37" actId="478"/>
          <ac:spMkLst>
            <pc:docMk/>
            <pc:sldMk cId="1270404738" sldId="256"/>
            <ac:spMk id="80" creationId="{00000000-0000-0000-0000-000000000000}"/>
          </ac:spMkLst>
        </pc:spChg>
        <pc:spChg chg="del">
          <ac:chgData name="Savvas Raptis" userId="9a8bbdab-e275-453b-85ac-1f842cc4ea1a" providerId="ADAL" clId="{73ED297D-3793-487A-8D0F-ADE26B164E67}" dt="2022-10-23T19:31:57.733" v="34" actId="478"/>
          <ac:spMkLst>
            <pc:docMk/>
            <pc:sldMk cId="1270404738" sldId="256"/>
            <ac:spMk id="83" creationId="{00000000-0000-0000-0000-000000000000}"/>
          </ac:spMkLst>
        </pc:spChg>
        <pc:spChg chg="del">
          <ac:chgData name="Savvas Raptis" userId="9a8bbdab-e275-453b-85ac-1f842cc4ea1a" providerId="ADAL" clId="{73ED297D-3793-487A-8D0F-ADE26B164E67}" dt="2022-10-23T19:32:16.355" v="42" actId="478"/>
          <ac:spMkLst>
            <pc:docMk/>
            <pc:sldMk cId="1270404738" sldId="256"/>
            <ac:spMk id="87" creationId="{00000000-0000-0000-0000-000000000000}"/>
          </ac:spMkLst>
        </pc:spChg>
        <pc:spChg chg="del">
          <ac:chgData name="Savvas Raptis" userId="9a8bbdab-e275-453b-85ac-1f842cc4ea1a" providerId="ADAL" clId="{73ED297D-3793-487A-8D0F-ADE26B164E67}" dt="2022-10-23T19:32:17.956" v="43" actId="478"/>
          <ac:spMkLst>
            <pc:docMk/>
            <pc:sldMk cId="1270404738" sldId="256"/>
            <ac:spMk id="90" creationId="{00000000-0000-0000-0000-000000000000}"/>
          </ac:spMkLst>
        </pc:spChg>
        <pc:grpChg chg="add del mod">
          <ac:chgData name="Savvas Raptis" userId="9a8bbdab-e275-453b-85ac-1f842cc4ea1a" providerId="ADAL" clId="{73ED297D-3793-487A-8D0F-ADE26B164E67}" dt="2022-10-23T19:32:45.970" v="52" actId="1076"/>
          <ac:grpSpMkLst>
            <pc:docMk/>
            <pc:sldMk cId="1270404738" sldId="256"/>
            <ac:grpSpMk id="7" creationId="{00000000-0000-0000-0000-000000000000}"/>
          </ac:grpSpMkLst>
        </pc:grpChg>
        <pc:grpChg chg="add del mod">
          <ac:chgData name="Savvas Raptis" userId="9a8bbdab-e275-453b-85ac-1f842cc4ea1a" providerId="ADAL" clId="{73ED297D-3793-487A-8D0F-ADE26B164E67}" dt="2022-10-23T19:34:24.251" v="106" actId="21"/>
          <ac:grpSpMkLst>
            <pc:docMk/>
            <pc:sldMk cId="1270404738" sldId="256"/>
            <ac:grpSpMk id="9" creationId="{00000000-0000-0000-0000-000000000000}"/>
          </ac:grpSpMkLst>
        </pc:grpChg>
        <pc:grpChg chg="add del">
          <ac:chgData name="Savvas Raptis" userId="9a8bbdab-e275-453b-85ac-1f842cc4ea1a" providerId="ADAL" clId="{73ED297D-3793-487A-8D0F-ADE26B164E67}" dt="2022-10-23T19:34:24.251" v="106" actId="21"/>
          <ac:grpSpMkLst>
            <pc:docMk/>
            <pc:sldMk cId="1270404738" sldId="256"/>
            <ac:grpSpMk id="26" creationId="{00000000-0000-0000-0000-000000000000}"/>
          </ac:grpSpMkLst>
        </pc:grpChg>
        <pc:grpChg chg="mod">
          <ac:chgData name="Savvas Raptis" userId="9a8bbdab-e275-453b-85ac-1f842cc4ea1a" providerId="ADAL" clId="{73ED297D-3793-487A-8D0F-ADE26B164E67}" dt="2022-10-23T19:37:34.139" v="260" actId="207"/>
          <ac:grpSpMkLst>
            <pc:docMk/>
            <pc:sldMk cId="1270404738" sldId="256"/>
            <ac:grpSpMk id="31" creationId="{00000000-0000-0000-0000-000000000000}"/>
          </ac:grpSpMkLst>
        </pc:grpChg>
        <pc:grpChg chg="add del">
          <ac:chgData name="Savvas Raptis" userId="9a8bbdab-e275-453b-85ac-1f842cc4ea1a" providerId="ADAL" clId="{73ED297D-3793-487A-8D0F-ADE26B164E67}" dt="2022-10-23T19:34:24.251" v="106" actId="21"/>
          <ac:grpSpMkLst>
            <pc:docMk/>
            <pc:sldMk cId="1270404738" sldId="256"/>
            <ac:grpSpMk id="71" creationId="{00000000-0000-0000-0000-000000000000}"/>
          </ac:grpSpMkLst>
        </pc:grpChg>
        <pc:picChg chg="add del mod">
          <ac:chgData name="Savvas Raptis" userId="9a8bbdab-e275-453b-85ac-1f842cc4ea1a" providerId="ADAL" clId="{73ED297D-3793-487A-8D0F-ADE26B164E67}" dt="2022-10-23T19:36:49.096" v="256" actId="21"/>
          <ac:picMkLst>
            <pc:docMk/>
            <pc:sldMk cId="1270404738" sldId="256"/>
            <ac:picMk id="6" creationId="{E454DF32-FBF6-B611-46D9-373A5BE8ADEA}"/>
          </ac:picMkLst>
        </pc:picChg>
        <pc:picChg chg="del">
          <ac:chgData name="Savvas Raptis" userId="9a8bbdab-e275-453b-85ac-1f842cc4ea1a" providerId="ADAL" clId="{73ED297D-3793-487A-8D0F-ADE26B164E67}" dt="2022-10-23T19:35:32.794" v="246" actId="478"/>
          <ac:picMkLst>
            <pc:docMk/>
            <pc:sldMk cId="1270404738" sldId="256"/>
            <ac:picMk id="10" creationId="{00000000-0000-0000-0000-000000000000}"/>
          </ac:picMkLst>
        </pc:picChg>
        <pc:picChg chg="del">
          <ac:chgData name="Savvas Raptis" userId="9a8bbdab-e275-453b-85ac-1f842cc4ea1a" providerId="ADAL" clId="{73ED297D-3793-487A-8D0F-ADE26B164E67}" dt="2022-10-23T19:31:54.838" v="33" actId="478"/>
          <ac:picMkLst>
            <pc:docMk/>
            <pc:sldMk cId="1270404738" sldId="256"/>
            <ac:picMk id="11" creationId="{00000000-0000-0000-0000-000000000000}"/>
          </ac:picMkLst>
        </pc:picChg>
        <pc:picChg chg="add del mod">
          <ac:chgData name="Savvas Raptis" userId="9a8bbdab-e275-453b-85ac-1f842cc4ea1a" providerId="ADAL" clId="{73ED297D-3793-487A-8D0F-ADE26B164E67}" dt="2022-10-23T19:37:26.382" v="259" actId="21"/>
          <ac:picMkLst>
            <pc:docMk/>
            <pc:sldMk cId="1270404738" sldId="256"/>
            <ac:picMk id="13" creationId="{56B419C8-9870-D3B7-4EEE-76941C05ECE6}"/>
          </ac:picMkLst>
        </pc:picChg>
        <pc:picChg chg="add del mod">
          <ac:chgData name="Savvas Raptis" userId="9a8bbdab-e275-453b-85ac-1f842cc4ea1a" providerId="ADAL" clId="{73ED297D-3793-487A-8D0F-ADE26B164E67}" dt="2022-10-23T19:37:46.505" v="262"/>
          <ac:picMkLst>
            <pc:docMk/>
            <pc:sldMk cId="1270404738" sldId="256"/>
            <ac:picMk id="15" creationId="{57FFA4E2-6A68-F02E-EAE4-2D38A212ECE9}"/>
          </ac:picMkLst>
        </pc:picChg>
        <pc:picChg chg="del">
          <ac:chgData name="Savvas Raptis" userId="9a8bbdab-e275-453b-85ac-1f842cc4ea1a" providerId="ADAL" clId="{73ED297D-3793-487A-8D0F-ADE26B164E67}" dt="2022-10-23T19:32:29.302" v="46" actId="478"/>
          <ac:picMkLst>
            <pc:docMk/>
            <pc:sldMk cId="1270404738" sldId="256"/>
            <ac:picMk id="16" creationId="{00000000-0000-0000-0000-000000000000}"/>
          </ac:picMkLst>
        </pc:picChg>
        <pc:picChg chg="mod">
          <ac:chgData name="Savvas Raptis" userId="9a8bbdab-e275-453b-85ac-1f842cc4ea1a" providerId="ADAL" clId="{73ED297D-3793-487A-8D0F-ADE26B164E67}" dt="2022-10-23T19:32:57.287" v="56" actId="1076"/>
          <ac:picMkLst>
            <pc:docMk/>
            <pc:sldMk cId="1270404738" sldId="256"/>
            <ac:picMk id="17" creationId="{00000000-0000-0000-0000-000000000000}"/>
          </ac:picMkLst>
        </pc:picChg>
        <pc:picChg chg="del">
          <ac:chgData name="Savvas Raptis" userId="9a8bbdab-e275-453b-85ac-1f842cc4ea1a" providerId="ADAL" clId="{73ED297D-3793-487A-8D0F-ADE26B164E67}" dt="2022-10-23T19:31:42.190" v="28" actId="478"/>
          <ac:picMkLst>
            <pc:docMk/>
            <pc:sldMk cId="1270404738" sldId="256"/>
            <ac:picMk id="75" creationId="{00000000-0000-0000-0000-000000000000}"/>
          </ac:picMkLst>
        </pc:picChg>
        <pc:cxnChg chg="del mod">
          <ac:chgData name="Savvas Raptis" userId="9a8bbdab-e275-453b-85ac-1f842cc4ea1a" providerId="ADAL" clId="{73ED297D-3793-487A-8D0F-ADE26B164E67}" dt="2022-10-23T19:31:59.555" v="36" actId="478"/>
          <ac:cxnSpMkLst>
            <pc:docMk/>
            <pc:sldMk cId="1270404738" sldId="256"/>
            <ac:cxnSpMk id="81" creationId="{00000000-0000-0000-0000-000000000000}"/>
          </ac:cxnSpMkLst>
        </pc:cxnChg>
        <pc:cxnChg chg="del mod">
          <ac:chgData name="Savvas Raptis" userId="9a8bbdab-e275-453b-85ac-1f842cc4ea1a" providerId="ADAL" clId="{73ED297D-3793-487A-8D0F-ADE26B164E67}" dt="2022-10-23T19:31:58.751" v="35" actId="478"/>
          <ac:cxnSpMkLst>
            <pc:docMk/>
            <pc:sldMk cId="1270404738" sldId="256"/>
            <ac:cxnSpMk id="84" creationId="{00000000-0000-0000-0000-000000000000}"/>
          </ac:cxnSpMkLst>
        </pc:cxnChg>
        <pc:cxnChg chg="del mod">
          <ac:chgData name="Savvas Raptis" userId="9a8bbdab-e275-453b-85ac-1f842cc4ea1a" providerId="ADAL" clId="{73ED297D-3793-487A-8D0F-ADE26B164E67}" dt="2022-10-23T19:32:13.703" v="41" actId="478"/>
          <ac:cxnSpMkLst>
            <pc:docMk/>
            <pc:sldMk cId="1270404738" sldId="256"/>
            <ac:cxnSpMk id="88" creationId="{00000000-0000-0000-0000-000000000000}"/>
          </ac:cxnSpMkLst>
        </pc:cxnChg>
        <pc:cxnChg chg="del mod">
          <ac:chgData name="Savvas Raptis" userId="9a8bbdab-e275-453b-85ac-1f842cc4ea1a" providerId="ADAL" clId="{73ED297D-3793-487A-8D0F-ADE26B164E67}" dt="2022-10-23T19:32:01.751" v="38" actId="478"/>
          <ac:cxnSpMkLst>
            <pc:docMk/>
            <pc:sldMk cId="1270404738" sldId="256"/>
            <ac:cxnSpMk id="91" creationId="{00000000-0000-0000-0000-000000000000}"/>
          </ac:cxnSpMkLst>
        </pc:cxnChg>
      </pc:sldChg>
    </pc:docChg>
  </pc:docChgLst>
  <pc:docChgLst>
    <pc:chgData name="Savvas Raptis" userId="9a8bbdab-e275-453b-85ac-1f842cc4ea1a" providerId="ADAL" clId="{67B091E1-4FEA-4DB5-85C2-2373F568B09B}"/>
    <pc:docChg chg="modSld">
      <pc:chgData name="Savvas Raptis" userId="9a8bbdab-e275-453b-85ac-1f842cc4ea1a" providerId="ADAL" clId="{67B091E1-4FEA-4DB5-85C2-2373F568B09B}" dt="2022-05-26T09:04:43.244" v="0" actId="14100"/>
      <pc:docMkLst>
        <pc:docMk/>
      </pc:docMkLst>
      <pc:sldChg chg="modSp mod">
        <pc:chgData name="Savvas Raptis" userId="9a8bbdab-e275-453b-85ac-1f842cc4ea1a" providerId="ADAL" clId="{67B091E1-4FEA-4DB5-85C2-2373F568B09B}" dt="2022-05-26T09:04:43.244" v="0" actId="14100"/>
        <pc:sldMkLst>
          <pc:docMk/>
          <pc:sldMk cId="1270404738" sldId="256"/>
        </pc:sldMkLst>
        <pc:spChg chg="mod">
          <ac:chgData name="Savvas Raptis" userId="9a8bbdab-e275-453b-85ac-1f842cc4ea1a" providerId="ADAL" clId="{67B091E1-4FEA-4DB5-85C2-2373F568B09B}" dt="2022-05-26T09:04:43.244" v="0" actId="14100"/>
          <ac:spMkLst>
            <pc:docMk/>
            <pc:sldMk cId="1270404738" sldId="256"/>
            <ac:spMk id="68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17433" cy="350520"/>
          </a:xfrm>
          <a:prstGeom prst="rect">
            <a:avLst/>
          </a:prstGeom>
        </p:spPr>
        <p:txBody>
          <a:bodyPr vert="horz" lIns="93027" tIns="46514" rIns="93027" bIns="46514" rtlCol="0"/>
          <a:lstStyle>
            <a:defPPr>
              <a:defRPr kern="1200" smtId="4294967295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51422" y="0"/>
            <a:ext cx="4017433" cy="350520"/>
          </a:xfrm>
          <a:prstGeom prst="rect">
            <a:avLst/>
          </a:prstGeom>
        </p:spPr>
        <p:txBody>
          <a:bodyPr vert="horz" lIns="93027" tIns="46514" rIns="93027" bIns="46514" rtlCol="0"/>
          <a:lstStyle>
            <a:defPPr>
              <a:defRPr kern="1200" smtId="4294967295"/>
            </a:defPPr>
            <a:lvl1pPr algn="r">
              <a:defRPr sz="1200"/>
            </a:lvl1pPr>
          </a:lstStyle>
          <a:p>
            <a:fld id="{9281E4DE-EB0E-4FB2-BE29-FC865D9A50F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658664"/>
            <a:ext cx="4017433" cy="350520"/>
          </a:xfrm>
          <a:prstGeom prst="rect">
            <a:avLst/>
          </a:prstGeom>
        </p:spPr>
        <p:txBody>
          <a:bodyPr vert="horz" lIns="93027" tIns="46514" rIns="93027" bIns="46514" rtlCol="0" anchor="b"/>
          <a:lstStyle>
            <a:defPPr>
              <a:defRPr kern="1200" smtId="4294967295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51422" y="6658664"/>
            <a:ext cx="4017433" cy="350520"/>
          </a:xfrm>
          <a:prstGeom prst="rect">
            <a:avLst/>
          </a:prstGeom>
        </p:spPr>
        <p:txBody>
          <a:bodyPr vert="horz" lIns="93027" tIns="46514" rIns="93027" bIns="46514" rtlCol="0" anchor="b"/>
          <a:lstStyle>
            <a:defPPr>
              <a:defRPr kern="1200" smtId="4294967295"/>
            </a:defPPr>
            <a:lvl1pPr algn="r">
              <a:defRPr sz="1200"/>
            </a:lvl1pPr>
          </a:lstStyle>
          <a:p>
            <a:fld id="{DE247C12-2C6F-4F8F-A764-8CB2FE9A4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912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420080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612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4559085" y="4221484"/>
            <a:ext cx="35547303" cy="89877900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01947" y="4221484"/>
            <a:ext cx="105925615" cy="89877900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9537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41300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3"/>
            <a:ext cx="37307521" cy="6537960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27"/>
            <a:ext cx="37307521" cy="720089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9700">
                <a:solidFill>
                  <a:schemeClr val="tx1">
                    <a:tint val="75000"/>
                  </a:schemeClr>
                </a:solidFill>
              </a:defRPr>
            </a:lvl1pPr>
            <a:lvl2pPr marL="2194514" indent="0">
              <a:buNone/>
              <a:defRPr sz="8700">
                <a:solidFill>
                  <a:schemeClr val="tx1">
                    <a:tint val="75000"/>
                  </a:schemeClr>
                </a:solidFill>
              </a:defRPr>
            </a:lvl2pPr>
            <a:lvl3pPr marL="4389028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543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05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571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085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599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114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96835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01944" y="24582124"/>
            <a:ext cx="70736458" cy="69517264"/>
          </a:xfrm>
        </p:spPr>
        <p:txBody>
          <a:bodyPr/>
          <a:lstStyle>
            <a:defPPr>
              <a:defRPr kern="1200" smtId="4294967295"/>
            </a:defPPr>
            <a:lvl1pPr>
              <a:defRPr sz="13400"/>
            </a:lvl1pPr>
            <a:lvl2pPr>
              <a:defRPr sz="11500"/>
            </a:lvl2pPr>
            <a:lvl3pPr>
              <a:defRPr sz="97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69921" y="24582124"/>
            <a:ext cx="70736464" cy="69517264"/>
          </a:xfrm>
        </p:spPr>
        <p:txBody>
          <a:bodyPr/>
          <a:lstStyle>
            <a:defPPr>
              <a:defRPr kern="1200" smtId="4294967295"/>
            </a:defPPr>
            <a:lvl1pPr>
              <a:defRPr sz="13400"/>
            </a:lvl1pPr>
            <a:lvl2pPr>
              <a:defRPr sz="11500"/>
            </a:lvl2pPr>
            <a:lvl3pPr>
              <a:defRPr sz="97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245142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79" cy="5486400"/>
          </a:xfrm>
        </p:spPr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2" y="7368545"/>
            <a:ext cx="19392903" cy="307085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1500" b="1"/>
            </a:lvl1pPr>
            <a:lvl2pPr marL="2194514" indent="0">
              <a:buNone/>
              <a:defRPr sz="9700" b="1"/>
            </a:lvl2pPr>
            <a:lvl3pPr marL="4389028" indent="0">
              <a:buNone/>
              <a:defRPr sz="8700" b="1"/>
            </a:lvl3pPr>
            <a:lvl4pPr marL="6583543" indent="0">
              <a:buNone/>
              <a:defRPr sz="7700" b="1"/>
            </a:lvl4pPr>
            <a:lvl5pPr marL="8778057" indent="0">
              <a:buNone/>
              <a:defRPr sz="7700" b="1"/>
            </a:lvl5pPr>
            <a:lvl6pPr marL="10972571" indent="0">
              <a:buNone/>
              <a:defRPr sz="7700" b="1"/>
            </a:lvl6pPr>
            <a:lvl7pPr marL="13167085" indent="0">
              <a:buNone/>
              <a:defRPr sz="7700" b="1"/>
            </a:lvl7pPr>
            <a:lvl8pPr marL="15361599" indent="0">
              <a:buNone/>
              <a:defRPr sz="7700" b="1"/>
            </a:lvl8pPr>
            <a:lvl9pPr marL="17556114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2" y="10439402"/>
            <a:ext cx="19392903" cy="18966183"/>
          </a:xfrm>
        </p:spPr>
        <p:txBody>
          <a:bodyPr/>
          <a:lstStyle>
            <a:defPPr>
              <a:defRPr kern="1200" smtId="4294967295"/>
            </a:defPPr>
            <a:lvl1pPr>
              <a:defRPr sz="11500"/>
            </a:lvl1pPr>
            <a:lvl2pPr>
              <a:defRPr sz="97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3" y="7368545"/>
            <a:ext cx="19400520" cy="307085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1500" b="1"/>
            </a:lvl1pPr>
            <a:lvl2pPr marL="2194514" indent="0">
              <a:buNone/>
              <a:defRPr sz="9700" b="1"/>
            </a:lvl2pPr>
            <a:lvl3pPr marL="4389028" indent="0">
              <a:buNone/>
              <a:defRPr sz="8700" b="1"/>
            </a:lvl3pPr>
            <a:lvl4pPr marL="6583543" indent="0">
              <a:buNone/>
              <a:defRPr sz="7700" b="1"/>
            </a:lvl4pPr>
            <a:lvl5pPr marL="8778057" indent="0">
              <a:buNone/>
              <a:defRPr sz="7700" b="1"/>
            </a:lvl5pPr>
            <a:lvl6pPr marL="10972571" indent="0">
              <a:buNone/>
              <a:defRPr sz="7700" b="1"/>
            </a:lvl6pPr>
            <a:lvl7pPr marL="13167085" indent="0">
              <a:buNone/>
              <a:defRPr sz="7700" b="1"/>
            </a:lvl7pPr>
            <a:lvl8pPr marL="15361599" indent="0">
              <a:buNone/>
              <a:defRPr sz="7700" b="1"/>
            </a:lvl8pPr>
            <a:lvl9pPr marL="17556114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3" y="10439402"/>
            <a:ext cx="19400520" cy="18966183"/>
          </a:xfrm>
        </p:spPr>
        <p:txBody>
          <a:bodyPr/>
          <a:lstStyle>
            <a:defPPr>
              <a:defRPr kern="1200" smtId="4294967295"/>
            </a:defPPr>
            <a:lvl1pPr>
              <a:defRPr sz="11500"/>
            </a:lvl1pPr>
            <a:lvl2pPr>
              <a:defRPr sz="97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1948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4232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1492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4" y="1310640"/>
            <a:ext cx="14439903" cy="5577840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9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39" y="1310643"/>
            <a:ext cx="24536400" cy="28094942"/>
          </a:xfrm>
        </p:spPr>
        <p:txBody>
          <a:bodyPr/>
          <a:lstStyle>
            <a:defPPr>
              <a:defRPr kern="1200" smtId="4294967295"/>
            </a:defPPr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700"/>
            </a:lvl4pPr>
            <a:lvl5pPr>
              <a:defRPr sz="9700"/>
            </a:lvl5pPr>
            <a:lvl6pPr>
              <a:defRPr sz="9700"/>
            </a:lvl6pPr>
            <a:lvl7pPr>
              <a:defRPr sz="9700"/>
            </a:lvl7pPr>
            <a:lvl8pPr>
              <a:defRPr sz="9700"/>
            </a:lvl8pPr>
            <a:lvl9pPr>
              <a:defRPr sz="9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4" y="6888483"/>
            <a:ext cx="14439903" cy="22517103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6700"/>
            </a:lvl1pPr>
            <a:lvl2pPr marL="2194514" indent="0">
              <a:buNone/>
              <a:defRPr sz="5700"/>
            </a:lvl2pPr>
            <a:lvl3pPr marL="4389028" indent="0">
              <a:buNone/>
              <a:defRPr sz="4800"/>
            </a:lvl3pPr>
            <a:lvl4pPr marL="6583543" indent="0">
              <a:buNone/>
              <a:defRPr sz="4300"/>
            </a:lvl4pPr>
            <a:lvl5pPr marL="8778057" indent="0">
              <a:buNone/>
              <a:defRPr sz="4300"/>
            </a:lvl5pPr>
            <a:lvl6pPr marL="10972571" indent="0">
              <a:buNone/>
              <a:defRPr sz="4300"/>
            </a:lvl6pPr>
            <a:lvl7pPr marL="13167085" indent="0">
              <a:buNone/>
              <a:defRPr sz="4300"/>
            </a:lvl7pPr>
            <a:lvl8pPr marL="15361599" indent="0">
              <a:buNone/>
              <a:defRPr sz="4300"/>
            </a:lvl8pPr>
            <a:lvl9pPr marL="17556114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10565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2"/>
            <a:ext cx="26334721" cy="2720343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9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1" cy="19751039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5400"/>
            </a:lvl1pPr>
            <a:lvl2pPr marL="2194514" indent="0">
              <a:buNone/>
              <a:defRPr sz="13400"/>
            </a:lvl2pPr>
            <a:lvl3pPr marL="4389028" indent="0">
              <a:buNone/>
              <a:defRPr sz="11500"/>
            </a:lvl3pPr>
            <a:lvl4pPr marL="6583543" indent="0">
              <a:buNone/>
              <a:defRPr sz="9700"/>
            </a:lvl4pPr>
            <a:lvl5pPr marL="8778057" indent="0">
              <a:buNone/>
              <a:defRPr sz="9700"/>
            </a:lvl5pPr>
            <a:lvl6pPr marL="10972571" indent="0">
              <a:buNone/>
              <a:defRPr sz="9700"/>
            </a:lvl6pPr>
            <a:lvl7pPr marL="13167085" indent="0">
              <a:buNone/>
              <a:defRPr sz="9700"/>
            </a:lvl7pPr>
            <a:lvl8pPr marL="15361599" indent="0">
              <a:buNone/>
              <a:defRPr sz="9700"/>
            </a:lvl8pPr>
            <a:lvl9pPr marL="17556114" indent="0">
              <a:buNone/>
              <a:defRPr sz="9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4"/>
            <a:ext cx="26334721" cy="3863337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6700"/>
            </a:lvl1pPr>
            <a:lvl2pPr marL="2194514" indent="0">
              <a:buNone/>
              <a:defRPr sz="5700"/>
            </a:lvl2pPr>
            <a:lvl3pPr marL="4389028" indent="0">
              <a:buNone/>
              <a:defRPr sz="4800"/>
            </a:lvl3pPr>
            <a:lvl4pPr marL="6583543" indent="0">
              <a:buNone/>
              <a:defRPr sz="4300"/>
            </a:lvl4pPr>
            <a:lvl5pPr marL="8778057" indent="0">
              <a:buNone/>
              <a:defRPr sz="4300"/>
            </a:lvl5pPr>
            <a:lvl6pPr marL="10972571" indent="0">
              <a:buNone/>
              <a:defRPr sz="4300"/>
            </a:lvl6pPr>
            <a:lvl7pPr marL="13167085" indent="0">
              <a:buNone/>
              <a:defRPr sz="4300"/>
            </a:lvl7pPr>
            <a:lvl8pPr marL="15361599" indent="0">
              <a:buNone/>
              <a:defRPr sz="4300"/>
            </a:lvl8pPr>
            <a:lvl9pPr marL="17556114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9579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79" cy="5486400"/>
          </a:xfrm>
          <a:prstGeom prst="rect">
            <a:avLst/>
          </a:prstGeom>
        </p:spPr>
        <p:txBody>
          <a:bodyPr vert="horz" lIns="438903" tIns="219451" rIns="438903" bIns="219451" rtlCol="0" anchor="ctr">
            <a:normAutofit/>
          </a:bodyPr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4"/>
            <a:ext cx="39502079" cy="21724623"/>
          </a:xfrm>
          <a:prstGeom prst="rect">
            <a:avLst/>
          </a:prstGeom>
        </p:spPr>
        <p:txBody>
          <a:bodyPr vert="horz" lIns="438903" tIns="219451" rIns="438903" bIns="219451" rtlCol="0">
            <a:normAutofit/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03" tIns="219451" rIns="438903" bIns="219451" rtlCol="0" anchor="ctr"/>
          <a:lstStyle>
            <a:defPPr>
              <a:defRPr kern="1200" smtId="4294967295"/>
            </a:defPPr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1F909-3568-40F5-8205-05484158C88C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1" y="30510482"/>
            <a:ext cx="13898880" cy="1752600"/>
          </a:xfrm>
          <a:prstGeom prst="rect">
            <a:avLst/>
          </a:prstGeom>
        </p:spPr>
        <p:txBody>
          <a:bodyPr vert="horz" lIns="438903" tIns="219451" rIns="438903" bIns="219451" rtlCol="0" anchor="ctr"/>
          <a:lstStyle>
            <a:defPPr>
              <a:defRPr kern="1200" smtId="4294967295"/>
            </a:defPPr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1" y="30510482"/>
            <a:ext cx="10241280" cy="1752600"/>
          </a:xfrm>
          <a:prstGeom prst="rect">
            <a:avLst/>
          </a:prstGeom>
        </p:spPr>
        <p:txBody>
          <a:bodyPr vert="horz" lIns="438903" tIns="219451" rIns="438903" bIns="219451" rtlCol="0" anchor="ctr"/>
          <a:lstStyle>
            <a:defPPr>
              <a:defRPr kern="1200" smtId="4294967295"/>
            </a:defPPr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613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 smtId="4294967295"/>
      </a:defPPr>
      <a:lvl1pPr algn="ctr" defTabSz="4389028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defPPr>
        <a:defRPr kern="1200" smtId="4294967295"/>
      </a:defPPr>
      <a:lvl1pPr marL="1645886" indent="-1645886" algn="l" defTabSz="4389028" rtl="0" eaLnBrk="1" latinLnBrk="0" hangingPunct="1">
        <a:spcBef>
          <a:spcPct val="20000"/>
        </a:spcBef>
        <a:buFont typeface="Arial" pitchFamily="34" charset="0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086" indent="-1371572" algn="l" defTabSz="4389028" rtl="0" eaLnBrk="1" latinLnBrk="0" hangingPunct="1">
        <a:spcBef>
          <a:spcPct val="20000"/>
        </a:spcBef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286" indent="-1097257" algn="l" defTabSz="4389028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800" indent="-1097257" algn="l" defTabSz="4389028" rtl="0" eaLnBrk="1" latinLnBrk="0" hangingPunct="1">
        <a:spcBef>
          <a:spcPct val="20000"/>
        </a:spcBef>
        <a:buFont typeface="Arial" pitchFamily="34" charset="0"/>
        <a:buChar char="–"/>
        <a:defRPr sz="97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314" indent="-1097257" algn="l" defTabSz="4389028" rtl="0" eaLnBrk="1" latinLnBrk="0" hangingPunct="1">
        <a:spcBef>
          <a:spcPct val="20000"/>
        </a:spcBef>
        <a:buFont typeface="Arial" pitchFamily="34" charset="0"/>
        <a:buChar char="»"/>
        <a:defRPr sz="9700" kern="1200">
          <a:solidFill>
            <a:schemeClr val="tx1"/>
          </a:solidFill>
          <a:latin typeface="+mn-lt"/>
          <a:ea typeface="+mn-ea"/>
          <a:cs typeface="+mn-cs"/>
        </a:defRPr>
      </a:lvl5pPr>
      <a:lvl6pPr marL="12069828" indent="-1097257" algn="l" defTabSz="4389028" rtl="0" eaLnBrk="1" latinLnBrk="0" hangingPunct="1">
        <a:spcBef>
          <a:spcPct val="20000"/>
        </a:spcBef>
        <a:buFont typeface="Arial" pitchFamily="34" charset="0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342" indent="-1097257" algn="l" defTabSz="4389028" rtl="0" eaLnBrk="1" latinLnBrk="0" hangingPunct="1">
        <a:spcBef>
          <a:spcPct val="20000"/>
        </a:spcBef>
        <a:buFont typeface="Arial" pitchFamily="34" charset="0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8857" indent="-1097257" algn="l" defTabSz="4389028" rtl="0" eaLnBrk="1" latinLnBrk="0" hangingPunct="1">
        <a:spcBef>
          <a:spcPct val="20000"/>
        </a:spcBef>
        <a:buFont typeface="Arial" pitchFamily="34" charset="0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371" indent="-1097257" algn="l" defTabSz="4389028" rtl="0" eaLnBrk="1" latinLnBrk="0" hangingPunct="1">
        <a:spcBef>
          <a:spcPct val="20000"/>
        </a:spcBef>
        <a:buFont typeface="Arial" pitchFamily="34" charset="0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14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028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543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057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571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085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599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114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hyperlink" Target="mailto:savvasraptis@gmail.com" TargetMode="External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hyperlink" Target="savvasraptis.github.io" TargetMode="External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9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10651469" y="791504"/>
            <a:ext cx="22524268" cy="31327287"/>
            <a:chOff x="12791389" y="881988"/>
            <a:chExt cx="18366172" cy="31327287"/>
          </a:xfrm>
          <a:solidFill>
            <a:schemeClr val="bg1">
              <a:lumMod val="75000"/>
            </a:schemeClr>
          </a:solidFill>
        </p:grpSpPr>
        <p:sp>
          <p:nvSpPr>
            <p:cNvPr id="32" name="Rounded Rectangle 31"/>
            <p:cNvSpPr/>
            <p:nvPr/>
          </p:nvSpPr>
          <p:spPr>
            <a:xfrm>
              <a:off x="12791389" y="881988"/>
              <a:ext cx="18366172" cy="31327287"/>
            </a:xfrm>
            <a:prstGeom prst="roundRect">
              <a:avLst>
                <a:gd name="adj" fmla="val 3157"/>
              </a:avLst>
            </a:prstGeom>
            <a:solidFill>
              <a:srgbClr val="C6A3D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kern="1200" smtId="4294967295"/>
              </a:defPPr>
            </a:lstStyle>
            <a:p>
              <a:pPr algn="ctr"/>
              <a:endParaRPr lang="en-US" sz="11500" dirty="0">
                <a:solidFill>
                  <a:schemeClr val="tx1"/>
                </a:solidFill>
              </a:endParaRPr>
            </a:p>
          </p:txBody>
        </p:sp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C87BD73B-1762-465F-A255-B647B372168E}"/>
                </a:ext>
              </a:extLst>
            </p:cNvPr>
            <p:cNvSpPr txBox="1"/>
            <p:nvPr/>
          </p:nvSpPr>
          <p:spPr>
            <a:xfrm>
              <a:off x="14021440" y="6792031"/>
              <a:ext cx="16611600" cy="2937440"/>
            </a:xfrm>
            <a:prstGeom prst="rect">
              <a:avLst/>
            </a:prstGeom>
            <a:solidFill>
              <a:srgbClr val="C6A3D1"/>
            </a:solidFill>
          </p:spPr>
          <p:txBody>
            <a:bodyPr lIns="0" tIns="0" rIns="0" bIns="0">
              <a:noAutofit/>
            </a:bodyPr>
            <a:lstStyle>
              <a:defPPr>
                <a:defRPr kern="1200" smtId="4294967295"/>
              </a:defPPr>
              <a:lvl1pPr marL="0" marR="0" indent="0" algn="l" defTabSz="3783013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defRPr sz="6000" kern="1200" baseline="0">
                  <a:solidFill>
                    <a:schemeClr val="tx2"/>
                  </a:solidFill>
                  <a:latin typeface="Franklin Gothic Heavy" pitchFamily="34" charset="0"/>
                  <a:ea typeface="+mn-ea"/>
                  <a:cs typeface="+mn-cs"/>
                </a:defRPr>
              </a:lvl1pPr>
              <a:lvl2pPr marL="1880543" indent="0" algn="l" defTabSz="3761086" rtl="0" eaLnBrk="1" latinLnBrk="0" hangingPunct="1">
                <a:spcBef>
                  <a:spcPct val="20000"/>
                </a:spcBef>
                <a:buFontTx/>
                <a:buNone/>
                <a:defRPr sz="1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761086" indent="0" algn="l" defTabSz="3761086" rtl="0" eaLnBrk="1" latinLnBrk="0" hangingPunct="1">
                <a:spcBef>
                  <a:spcPct val="20000"/>
                </a:spcBef>
                <a:buFontTx/>
                <a:buNone/>
                <a:defRPr sz="9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5641629" indent="0" algn="l" defTabSz="3761086" rtl="0" eaLnBrk="1" latinLnBrk="0" hangingPunct="1">
                <a:spcBef>
                  <a:spcPct val="20000"/>
                </a:spcBef>
                <a:buFontTx/>
                <a:buNone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522172" indent="0" algn="l" defTabSz="3761086" rtl="0" eaLnBrk="1" latinLnBrk="0" hangingPunct="1">
                <a:spcBef>
                  <a:spcPct val="20000"/>
                </a:spcBef>
                <a:buFontTx/>
                <a:buNone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0342988" indent="-940272" algn="l" defTabSz="37610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2223531" indent="-940272" algn="l" defTabSz="37610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4104074" indent="-940272" algn="l" defTabSz="37610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5984617" indent="-940272" algn="l" defTabSz="37610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761086">
                <a:spcBef>
                  <a:spcPct val="20000"/>
                </a:spcBef>
                <a:defRPr/>
              </a:pPr>
              <a:r>
                <a:rPr lang="en-US" sz="10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“Magnetosheath jets evolve and interact with the background exhibiting non-</a:t>
              </a:r>
              <a:r>
                <a:rPr lang="en-US" sz="10000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Maxwellian</a:t>
              </a:r>
              <a:r>
                <a:rPr lang="en-US" sz="10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ion VDFs”</a:t>
              </a:r>
            </a:p>
          </p:txBody>
        </p:sp>
        <p:sp>
          <p:nvSpPr>
            <p:cNvPr id="37" name="Title 11">
              <a:extLst>
                <a:ext uri="{FF2B5EF4-FFF2-40B4-BE49-F238E27FC236}">
                  <a16:creationId xmlns:a16="http://schemas.microsoft.com/office/drawing/2014/main" id="{ED065003-C2F2-42A5-9131-A626D50E7D1F}"/>
                </a:ext>
              </a:extLst>
            </p:cNvPr>
            <p:cNvSpPr txBox="1">
              <a:spLocks/>
            </p:cNvSpPr>
            <p:nvPr/>
          </p:nvSpPr>
          <p:spPr>
            <a:xfrm>
              <a:off x="14021440" y="1077031"/>
              <a:ext cx="15533272" cy="2746935"/>
            </a:xfrm>
            <a:prstGeom prst="rect">
              <a:avLst/>
            </a:prstGeom>
            <a:solidFill>
              <a:srgbClr val="C6A3D1"/>
            </a:solidFill>
          </p:spPr>
          <p:txBody>
            <a:bodyPr lIns="128016" tIns="64008" rIns="128016" bIns="64008"/>
            <a:lstStyle>
              <a:defPPr>
                <a:defRPr lang="en-US"/>
              </a:defPPr>
              <a:lvl1pPr marL="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194039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438807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658212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877616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0970199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3164238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535827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755231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7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Investigation of magnetosheath jet kinetic structure and plasma moment derivation</a:t>
              </a:r>
            </a:p>
          </p:txBody>
        </p:sp>
        <p:sp>
          <p:nvSpPr>
            <p:cNvPr id="38" name="Text Placeholder 16">
              <a:extLst>
                <a:ext uri="{FF2B5EF4-FFF2-40B4-BE49-F238E27FC236}">
                  <a16:creationId xmlns:a16="http://schemas.microsoft.com/office/drawing/2014/main" id="{A720CED2-7EEA-4B31-928E-357173B93E8D}"/>
                </a:ext>
              </a:extLst>
            </p:cNvPr>
            <p:cNvSpPr txBox="1">
              <a:spLocks/>
            </p:cNvSpPr>
            <p:nvPr/>
          </p:nvSpPr>
          <p:spPr>
            <a:xfrm>
              <a:off x="14029074" y="3892874"/>
              <a:ext cx="15741315" cy="1206484"/>
            </a:xfrm>
            <a:prstGeom prst="rect">
              <a:avLst/>
            </a:prstGeom>
            <a:solidFill>
              <a:srgbClr val="C6A3D1"/>
            </a:solidFill>
          </p:spPr>
          <p:txBody>
            <a:bodyPr wrap="square" lIns="128016" tIns="64008" rIns="128016" bIns="64008">
              <a:spAutoFit/>
            </a:bodyPr>
            <a:lstStyle>
              <a:defPPr>
                <a:defRPr lang="en-US"/>
              </a:defPPr>
              <a:lvl1pPr marL="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194039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438807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658212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877616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0970199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3164238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535827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755231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3500" b="1" dirty="0">
                  <a:latin typeface="Nunito" panose="020B0604020202020204" charset="0"/>
                  <a:cs typeface="Times New Roman" panose="02020603050405020304" pitchFamily="18" charset="0"/>
                </a:rPr>
                <a:t>Savvas Raptis</a:t>
              </a:r>
              <a:r>
                <a:rPr lang="en-US" sz="3500" baseline="30000" dirty="0">
                  <a:latin typeface="Nunito" panose="020B0604020202020204" charset="0"/>
                  <a:cs typeface="Times New Roman" panose="02020603050405020304" pitchFamily="18" charset="0"/>
                </a:rPr>
                <a:t>1</a:t>
              </a:r>
              <a:r>
                <a:rPr lang="en-US" sz="3500" dirty="0">
                  <a:latin typeface="Nunito" panose="020B0604020202020204" charset="0"/>
                  <a:cs typeface="Times New Roman" panose="02020603050405020304" pitchFamily="18" charset="0"/>
                </a:rPr>
                <a:t>, Tomas Karlsson</a:t>
              </a:r>
              <a:r>
                <a:rPr lang="en-US" sz="3500" baseline="30000" dirty="0">
                  <a:latin typeface="Nunito" panose="020B0604020202020204" charset="0"/>
                  <a:cs typeface="Times New Roman" panose="02020603050405020304" pitchFamily="18" charset="0"/>
                </a:rPr>
                <a:t>1</a:t>
              </a:r>
              <a:r>
                <a:rPr lang="en-US" sz="3500" dirty="0">
                  <a:latin typeface="Nunito" panose="020B0604020202020204" charset="0"/>
                  <a:cs typeface="Times New Roman" panose="02020603050405020304" pitchFamily="18" charset="0"/>
                </a:rPr>
                <a:t>, Andris Vaivads</a:t>
              </a:r>
              <a:r>
                <a:rPr lang="en-US" sz="3500" baseline="30000" dirty="0">
                  <a:latin typeface="Nunito" panose="020B0604020202020204" charset="0"/>
                  <a:cs typeface="Times New Roman" panose="02020603050405020304" pitchFamily="18" charset="0"/>
                </a:rPr>
                <a:t>1</a:t>
              </a:r>
              <a:r>
                <a:rPr lang="en-US" sz="3500" dirty="0">
                  <a:latin typeface="Nunito" panose="020B0604020202020204" charset="0"/>
                  <a:cs typeface="Times New Roman" panose="02020603050405020304" pitchFamily="18" charset="0"/>
                </a:rPr>
                <a:t>, Martin Lindberg</a:t>
              </a:r>
              <a:r>
                <a:rPr lang="en-US" sz="3500" baseline="30000" dirty="0">
                  <a:latin typeface="Nunito" panose="020B0604020202020204" charset="0"/>
                  <a:cs typeface="Times New Roman" panose="02020603050405020304" pitchFamily="18" charset="0"/>
                </a:rPr>
                <a:t>1</a:t>
              </a:r>
              <a:r>
                <a:rPr lang="en-US" sz="3500" dirty="0">
                  <a:latin typeface="Nunito" panose="020B0604020202020204" charset="0"/>
                  <a:cs typeface="Times New Roman" panose="02020603050405020304" pitchFamily="18" charset="0"/>
                </a:rPr>
                <a:t>, Andreas Johlander</a:t>
              </a:r>
              <a:r>
                <a:rPr lang="en-US" sz="3500" baseline="30000" dirty="0">
                  <a:latin typeface="Nunito" panose="020B0604020202020204" charset="0"/>
                  <a:cs typeface="Times New Roman" panose="02020603050405020304" pitchFamily="18" charset="0"/>
                </a:rPr>
                <a:t>2</a:t>
              </a:r>
              <a:r>
                <a:rPr lang="en-US" sz="3500" dirty="0">
                  <a:latin typeface="Nunito" panose="020B0604020202020204" charset="0"/>
                  <a:cs typeface="Times New Roman" panose="02020603050405020304" pitchFamily="18" charset="0"/>
                </a:rPr>
                <a:t>, Henriette Trollvik</a:t>
              </a:r>
              <a:r>
                <a:rPr lang="en-US" sz="3500" baseline="30000" dirty="0">
                  <a:latin typeface="Nunito" panose="020B0604020202020204" charset="0"/>
                  <a:cs typeface="Times New Roman" panose="02020603050405020304" pitchFamily="18" charset="0"/>
                </a:rPr>
                <a:t>1</a:t>
              </a:r>
              <a:endParaRPr lang="el-GR" sz="3500" baseline="30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870802" y="791504"/>
            <a:ext cx="9144000" cy="31327287"/>
            <a:chOff x="901047" y="719916"/>
            <a:chExt cx="11133909" cy="31327287"/>
          </a:xfrm>
        </p:grpSpPr>
        <p:sp>
          <p:nvSpPr>
            <p:cNvPr id="77" name="Rounded Rectangle 76"/>
            <p:cNvSpPr/>
            <p:nvPr/>
          </p:nvSpPr>
          <p:spPr>
            <a:xfrm>
              <a:off x="901047" y="719916"/>
              <a:ext cx="11133909" cy="31327287"/>
            </a:xfrm>
            <a:prstGeom prst="roundRect">
              <a:avLst>
                <a:gd name="adj" fmla="val 3206"/>
              </a:avLst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kern="1200" smtId="4294967295"/>
              </a:defPPr>
            </a:lstStyle>
            <a:p>
              <a:pPr algn="ctr"/>
              <a:endParaRPr lang="en-US" sz="11500" dirty="0"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0E7204-D75E-4613-87BE-D09A5C3936AB}"/>
                </a:ext>
              </a:extLst>
            </p:cNvPr>
            <p:cNvSpPr txBox="1"/>
            <p:nvPr/>
          </p:nvSpPr>
          <p:spPr>
            <a:xfrm>
              <a:off x="1743602" y="919012"/>
              <a:ext cx="944880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kern="1200" smtId="4294967295"/>
              </a:defPPr>
            </a:lstStyle>
            <a:p>
              <a:pPr algn="ctr"/>
              <a:r>
                <a:rPr lang="en-US" sz="4200" b="1" dirty="0">
                  <a:solidFill>
                    <a:srgbClr val="7030A0"/>
                  </a:solidFill>
                  <a:latin typeface="Nunito" panose="00000500000000000000" pitchFamily="2" charset="0"/>
                  <a:cs typeface="Arial" pitchFamily="34" charset="0"/>
                </a:rPr>
                <a:t>Event</a:t>
              </a:r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8B1B5F00-8CC0-4973-B136-2F3238FA1E30}"/>
                </a:ext>
              </a:extLst>
            </p:cNvPr>
            <p:cNvSpPr/>
            <p:nvPr/>
          </p:nvSpPr>
          <p:spPr>
            <a:xfrm>
              <a:off x="1485144" y="2494550"/>
              <a:ext cx="914400" cy="4572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4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4137601" y="842408"/>
            <a:ext cx="9144000" cy="31276383"/>
            <a:chOff x="31919089" y="843888"/>
            <a:chExt cx="11133908" cy="31280436"/>
          </a:xfrm>
        </p:grpSpPr>
        <p:sp>
          <p:nvSpPr>
            <p:cNvPr id="34" name="Rounded Rectangle 77">
              <a:extLst>
                <a:ext uri="{FF2B5EF4-FFF2-40B4-BE49-F238E27FC236}">
                  <a16:creationId xmlns:a16="http://schemas.microsoft.com/office/drawing/2014/main" id="{0CCA7184-A359-45A5-A950-A3440378B028}"/>
                </a:ext>
              </a:extLst>
            </p:cNvPr>
            <p:cNvSpPr/>
            <p:nvPr/>
          </p:nvSpPr>
          <p:spPr>
            <a:xfrm>
              <a:off x="31919089" y="843888"/>
              <a:ext cx="11133908" cy="31280436"/>
            </a:xfrm>
            <a:prstGeom prst="roundRect">
              <a:avLst>
                <a:gd name="adj" fmla="val 2650"/>
              </a:avLst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kern="1200" smtId="4294967295"/>
              </a:defPPr>
            </a:lstStyle>
            <a:p>
              <a:pPr algn="ctr"/>
              <a:endParaRPr lang="en-US" sz="11500">
                <a:solidFill>
                  <a:schemeClr val="accent4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095B96B-3F13-4E01-9F2D-5AE57315FD79}"/>
                </a:ext>
              </a:extLst>
            </p:cNvPr>
            <p:cNvSpPr txBox="1"/>
            <p:nvPr/>
          </p:nvSpPr>
          <p:spPr>
            <a:xfrm>
              <a:off x="32761645" y="1144205"/>
              <a:ext cx="9448801" cy="1385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kern="1200" smtId="4294967295"/>
              </a:defPPr>
            </a:lstStyle>
            <a:p>
              <a:pPr algn="ctr"/>
              <a:r>
                <a:rPr lang="en-US" sz="4200" b="1" dirty="0">
                  <a:solidFill>
                    <a:srgbClr val="7030A0"/>
                  </a:solidFill>
                  <a:latin typeface="Nunito" panose="00000500000000000000" pitchFamily="2" charset="0"/>
                  <a:cs typeface="Arial" pitchFamily="34" charset="0"/>
                </a:rPr>
                <a:t>Quasi-Parallel Magnetosheath Jets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1C3C49E-6E4B-4057-AB1D-5286FE988EB4}"/>
                </a:ext>
              </a:extLst>
            </p:cNvPr>
            <p:cNvSpPr txBox="1"/>
            <p:nvPr/>
          </p:nvSpPr>
          <p:spPr>
            <a:xfrm>
              <a:off x="32767925" y="7165099"/>
              <a:ext cx="944880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kern="1200" smtId="4294967295"/>
              </a:defPPr>
            </a:lstStyle>
            <a:p>
              <a:pPr algn="ctr"/>
              <a:r>
                <a:rPr lang="en-US" sz="4200" b="1" dirty="0">
                  <a:solidFill>
                    <a:srgbClr val="7030A0"/>
                  </a:solidFill>
                  <a:latin typeface="Nunito" panose="00000500000000000000" pitchFamily="2" charset="0"/>
                  <a:cs typeface="Arial" pitchFamily="34" charset="0"/>
                </a:rPr>
                <a:t>Method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20A85A3B-295E-4323-85CE-2DC038334B3A}"/>
                </a:ext>
              </a:extLst>
            </p:cNvPr>
            <p:cNvSpPr txBox="1"/>
            <p:nvPr/>
          </p:nvSpPr>
          <p:spPr>
            <a:xfrm>
              <a:off x="32104658" y="7987430"/>
              <a:ext cx="10762777" cy="2862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kern="1200" smtId="4294967295"/>
              </a:defPPr>
            </a:lstStyle>
            <a:p>
              <a:pPr algn="ctr"/>
              <a:r>
                <a:rPr lang="en-US" sz="3000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Using NASA’s </a:t>
              </a:r>
              <a:r>
                <a:rPr lang="en-US" sz="3000" dirty="0" err="1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Magnetospheric</a:t>
              </a:r>
              <a:r>
                <a:rPr lang="en-US" sz="3000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 Multiscale (</a:t>
              </a:r>
              <a:r>
                <a:rPr lang="en-US" sz="30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MMS</a:t>
              </a:r>
              <a:r>
                <a:rPr lang="en-US" sz="3000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) Mission burst (high – resolution) velocity distribution functions (VDFs) to derive partial plasma moments</a:t>
              </a:r>
            </a:p>
            <a:p>
              <a:pPr algn="just"/>
              <a:endPara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endParaRPr>
            </a:p>
            <a:p>
              <a:pPr algn="just"/>
              <a:r>
                <a:rPr lang="en-US" sz="3000" dirty="0">
                  <a:solidFill>
                    <a:srgbClr val="1818FF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Cut</a:t>
              </a:r>
              <a:r>
                <a:rPr lang="en-US" sz="3000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 = remove parts of VDF equal to thermal velocity</a:t>
              </a:r>
            </a:p>
            <a:p>
              <a:pPr algn="just"/>
              <a:r>
                <a:rPr lang="en-US" sz="3000" dirty="0">
                  <a:solidFill>
                    <a:srgbClr val="FF3131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Fit</a:t>
              </a:r>
              <a:r>
                <a:rPr lang="en-US" sz="3000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 = fit two </a:t>
              </a:r>
              <a:r>
                <a:rPr lang="en-US" sz="3000" dirty="0" err="1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Maxwellians</a:t>
              </a:r>
              <a:r>
                <a:rPr lang="en-US" sz="3000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 in 1D reduced VDFs 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087E9E3-38ED-4D93-9C0B-02CA09F2113B}"/>
                </a:ext>
              </a:extLst>
            </p:cNvPr>
            <p:cNvSpPr txBox="1"/>
            <p:nvPr/>
          </p:nvSpPr>
          <p:spPr>
            <a:xfrm>
              <a:off x="32222265" y="24360854"/>
              <a:ext cx="10762777" cy="646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kern="1200" smtId="4294967295"/>
              </a:defPPr>
            </a:lstStyle>
            <a:p>
              <a:pPr marL="571500" indent="-571500">
                <a:buFont typeface="Wingdings" panose="05000000000000000000" pitchFamily="2" charset="2"/>
                <a:buChar char="Ø"/>
              </a:pPr>
              <a:endParaRPr lang="en-US" sz="3600" dirty="0">
                <a:solidFill>
                  <a:schemeClr val="accent4"/>
                </a:solidFill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EAF68A6D-6B34-4C79-BD4A-DFCA6B849233}"/>
                </a:ext>
              </a:extLst>
            </p:cNvPr>
            <p:cNvSpPr/>
            <p:nvPr/>
          </p:nvSpPr>
          <p:spPr>
            <a:xfrm>
              <a:off x="32871736" y="21976567"/>
              <a:ext cx="914400" cy="4572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4"/>
                </a:solidFill>
              </a:endParaRPr>
            </a:p>
          </p:txBody>
        </p:sp>
      </p:grpSp>
      <p:pic>
        <p:nvPicPr>
          <p:cNvPr id="28" name="Picture 2" descr="File:Magnetospheric Multiscale Mission logo.png - Wikimedia Commons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804895" y="1088280"/>
            <a:ext cx="2189705" cy="2189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0972800" y="5166815"/>
            <a:ext cx="21945600" cy="4770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500" baseline="30000" dirty="0">
                <a:latin typeface="Nunito" panose="020B0604020202020204" charset="0"/>
                <a:cs typeface="Times New Roman" panose="02020603050405020304" pitchFamily="18" charset="0"/>
              </a:rPr>
              <a:t>1</a:t>
            </a:r>
            <a:r>
              <a:rPr lang="en-US" sz="2500" dirty="0">
                <a:latin typeface="Nunito" panose="020B0604020202020204" charset="0"/>
                <a:cs typeface="Times New Roman" panose="02020603050405020304" pitchFamily="18" charset="0"/>
              </a:rPr>
              <a:t>Space and Plasma Physics, KTH Royal Institute of Technology, </a:t>
            </a:r>
            <a:r>
              <a:rPr lang="el-GR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latin typeface="Nunito" panose="020B0604020202020204" charset="0"/>
                <a:cs typeface="Times New Roman" panose="02020603050405020304" pitchFamily="18" charset="0"/>
              </a:rPr>
              <a:t>Stockholm, Sweden, </a:t>
            </a:r>
            <a:r>
              <a:rPr lang="en-US" sz="2500" baseline="30000" dirty="0">
                <a:latin typeface="Nunito" panose="020B0604020202020204" charset="0"/>
                <a:cs typeface="Times New Roman" panose="02020603050405020304" pitchFamily="18" charset="0"/>
              </a:rPr>
              <a:t>2</a:t>
            </a:r>
            <a:r>
              <a:rPr lang="en-US" sz="2500" dirty="0">
                <a:latin typeface="Nunito" panose="020B0604020202020204" charset="0"/>
                <a:cs typeface="Times New Roman" panose="02020603050405020304" pitchFamily="18" charset="0"/>
              </a:rPr>
              <a:t>Swedish institute of Space Physics, Uppsala, Sweden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75260" y="29692332"/>
            <a:ext cx="6087573" cy="1622971"/>
          </a:xfrm>
          <a:prstGeom prst="wedgeEllipseCallou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300" dirty="0">
                <a:latin typeface="Comic Sans MS" panose="030F0702030302020204" pitchFamily="66" charset="0"/>
              </a:rPr>
              <a:t>Read the full article here</a:t>
            </a:r>
            <a:endParaRPr lang="el-GR" sz="2300" dirty="0">
              <a:latin typeface="Comic Sans MS" panose="030F0702030302020204" pitchFamily="66" charset="0"/>
            </a:endParaRPr>
          </a:p>
          <a:p>
            <a:pPr algn="ctr"/>
            <a:r>
              <a:rPr lang="en-US" sz="2300" dirty="0">
                <a:latin typeface="Comic Sans MS" panose="030F0702030302020204" pitchFamily="66" charset="0"/>
              </a:rPr>
              <a:t>Or see</a:t>
            </a:r>
          </a:p>
          <a:p>
            <a:pPr algn="ctr"/>
            <a:r>
              <a:rPr lang="en-US" sz="2300" dirty="0">
                <a:latin typeface="Comic Sans MS" panose="030F0702030302020204" pitchFamily="66" charset="0"/>
              </a:rPr>
              <a:t>How jets can be formed here </a:t>
            </a:r>
            <a:endParaRPr lang="sv-SE" sz="2300" dirty="0">
              <a:latin typeface="Comic Sans MS" panose="030F0702030302020204" pitchFamily="66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1353800" y="31437871"/>
            <a:ext cx="15011400" cy="626428"/>
          </a:xfrm>
          <a:prstGeom prst="rect">
            <a:avLst/>
          </a:prstGeom>
          <a:noFill/>
        </p:spPr>
        <p:txBody>
          <a:bodyPr wrap="square" lIns="86970" tIns="43485" rIns="86970" bIns="43485" rtlCol="0">
            <a:spAutoFit/>
          </a:bodyPr>
          <a:lstStyle/>
          <a:p>
            <a:r>
              <a:rPr lang="sv-SE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More</a:t>
            </a:r>
            <a:r>
              <a:rPr lang="sv-SE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info: 📧 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savvasraptis@gmail.com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sv-SE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🔗 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  <a:hlinkClick r:id="rId4" action="ppaction://hlinkfile"/>
              </a:rPr>
              <a:t>savvasraptis.github.io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776" y="29812524"/>
            <a:ext cx="1512424" cy="1512424"/>
          </a:xfrm>
          <a:prstGeom prst="rect">
            <a:avLst/>
          </a:prstGeom>
        </p:spPr>
      </p:pic>
      <p:sp>
        <p:nvSpPr>
          <p:cNvPr id="24" name="Curved Down Arrow 23"/>
          <p:cNvSpPr/>
          <p:nvPr/>
        </p:nvSpPr>
        <p:spPr>
          <a:xfrm>
            <a:off x="5444379" y="29188462"/>
            <a:ext cx="2468939" cy="549227"/>
          </a:xfrm>
          <a:prstGeom prst="curvedDownArrow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6906E97-6B38-496A-95EC-DB7FA0DA65D8}"/>
              </a:ext>
            </a:extLst>
          </p:cNvPr>
          <p:cNvSpPr txBox="1"/>
          <p:nvPr/>
        </p:nvSpPr>
        <p:spPr>
          <a:xfrm>
            <a:off x="34290000" y="1881664"/>
            <a:ext cx="8839199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ctr"/>
            <a:endParaRPr lang="en-US" sz="3600" u="sng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algn="ctr"/>
            <a:endParaRPr lang="en-US" sz="3600" u="sng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algn="ctr"/>
            <a:endParaRPr lang="en-US" sz="3600" u="sng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algn="ctr"/>
            <a:endParaRPr lang="en-US" sz="3000" u="sng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algn="ctr"/>
            <a:endParaRPr lang="en-US" sz="36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algn="ctr"/>
            <a:endParaRPr lang="en-US" sz="3600" u="sng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algn="ctr"/>
            <a:endParaRPr lang="en-US" sz="3600" u="sng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algn="ctr"/>
            <a:endParaRPr lang="en-US" sz="3600" u="sng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algn="ctr"/>
            <a:endParaRPr lang="en-US" sz="36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7085" y="1085852"/>
            <a:ext cx="1950720" cy="21945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3B5E3C-4F69-7F18-204B-2D1D41FDB600}"/>
              </a:ext>
            </a:extLst>
          </p:cNvPr>
          <p:cNvSpPr txBox="1"/>
          <p:nvPr/>
        </p:nvSpPr>
        <p:spPr>
          <a:xfrm>
            <a:off x="1233938" y="13884720"/>
            <a:ext cx="7760063" cy="73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ctr"/>
            <a:endParaRPr lang="en-US" sz="4200" b="1" dirty="0">
              <a:solidFill>
                <a:srgbClr val="A167B2"/>
              </a:solidFill>
              <a:latin typeface="Nunito" panose="00000500000000000000" pitchFamily="2" charset="0"/>
              <a:cs typeface="Arial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261" y="3096135"/>
            <a:ext cx="8734029" cy="1122946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518600" y="11101113"/>
            <a:ext cx="8167623" cy="917909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130459" y="20891695"/>
            <a:ext cx="7027135" cy="10982765"/>
          </a:xfrm>
          <a:prstGeom prst="rect">
            <a:avLst/>
          </a:prstGeom>
        </p:spPr>
      </p:pic>
      <p:sp>
        <p:nvSpPr>
          <p:cNvPr id="21" name="Curved Up Arrow 20"/>
          <p:cNvSpPr/>
          <p:nvPr/>
        </p:nvSpPr>
        <p:spPr>
          <a:xfrm>
            <a:off x="5692424" y="31264860"/>
            <a:ext cx="3429000" cy="609600"/>
          </a:xfrm>
          <a:prstGeom prst="curvedUpArrow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75082" y="15318951"/>
            <a:ext cx="8732520" cy="13168417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20A85A3B-295E-4323-85CE-2DC038334B3A}"/>
              </a:ext>
            </a:extLst>
          </p:cNvPr>
          <p:cNvSpPr txBox="1"/>
          <p:nvPr/>
        </p:nvSpPr>
        <p:spPr>
          <a:xfrm>
            <a:off x="1023202" y="2012140"/>
            <a:ext cx="88391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ctr"/>
            <a:r>
              <a:rPr lang="en-US" sz="3000" u="sng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Fast (low-resolution) data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0A85A3B-295E-4323-85CE-2DC038334B3A}"/>
              </a:ext>
            </a:extLst>
          </p:cNvPr>
          <p:cNvSpPr txBox="1"/>
          <p:nvPr/>
        </p:nvSpPr>
        <p:spPr>
          <a:xfrm>
            <a:off x="975260" y="14687920"/>
            <a:ext cx="88391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ctr"/>
            <a:r>
              <a:rPr lang="en-US" sz="3000" u="sng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Burst (high-resolution) data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7646" y="12854271"/>
            <a:ext cx="21851914" cy="120541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101" y="29868937"/>
            <a:ext cx="1452716" cy="1452716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B1C3C49E-6E4B-4057-AB1D-5286FE988EB4}"/>
              </a:ext>
            </a:extLst>
          </p:cNvPr>
          <p:cNvSpPr txBox="1"/>
          <p:nvPr/>
        </p:nvSpPr>
        <p:spPr>
          <a:xfrm>
            <a:off x="34763995" y="20192324"/>
            <a:ext cx="7760064" cy="73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ctr"/>
            <a:r>
              <a:rPr lang="en-US" sz="4200" b="1" dirty="0">
                <a:solidFill>
                  <a:srgbClr val="7030A0"/>
                </a:solidFill>
                <a:latin typeface="Nunito" panose="00000500000000000000" pitchFamily="2" charset="0"/>
                <a:cs typeface="Arial" pitchFamily="34" charset="0"/>
              </a:rPr>
              <a:t>Results</a:t>
            </a:r>
          </a:p>
        </p:txBody>
      </p:sp>
      <p:pic>
        <p:nvPicPr>
          <p:cNvPr id="1026" name="Picture 2" descr="Fig. 16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27831" y="2762979"/>
            <a:ext cx="4901368" cy="4145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34192649" y="3240067"/>
                <a:ext cx="4035182" cy="30322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/>
                <a:r>
                  <a:rPr lang="en-US" sz="3000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Dynamic pressure enhancements </a:t>
                </a:r>
                <a:r>
                  <a:rPr lang="en-US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relative</a:t>
                </a:r>
                <a:r>
                  <a:rPr lang="en-US" sz="3000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3000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to the background magnetosheath:</a:t>
                </a:r>
              </a:p>
              <a:p>
                <a:pPr lvl="0"/>
                <a:endParaRPr lang="en-US" sz="3000" dirty="0">
                  <a:solidFill>
                    <a:prstClr val="black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endParaRPr>
              </a:p>
              <a:p>
                <a:pPr lv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3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𝑑𝑦𝑛</m:t>
                          </m:r>
                        </m:sub>
                      </m:sSub>
                      <m:r>
                        <a:rPr lang="en-US" sz="32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≥2</m:t>
                      </m:r>
                      <m:sSub>
                        <m:sSubPr>
                          <m:ctrlPr>
                            <a:rPr lang="en-US" sz="3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⟨"/>
                              <m:endChr m:val="⟩"/>
                              <m:ctrlPr>
                                <a:rPr lang="en-US" sz="32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𝑑𝑦𝑛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US" sz="3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𝑀𝐻𝑆</m:t>
                          </m:r>
                        </m:sub>
                      </m:sSub>
                    </m:oMath>
                  </m:oMathPara>
                </a14:m>
                <a:endParaRPr lang="en-US" sz="3200" dirty="0">
                  <a:solidFill>
                    <a:prstClr val="black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92649" y="3240067"/>
                <a:ext cx="4035182" cy="3032240"/>
              </a:xfrm>
              <a:prstGeom prst="rect">
                <a:avLst/>
              </a:prstGeom>
              <a:blipFill>
                <a:blip r:embed="rId14"/>
                <a:stretch>
                  <a:fillRect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/>
          <p:cNvSpPr/>
          <p:nvPr/>
        </p:nvSpPr>
        <p:spPr>
          <a:xfrm>
            <a:off x="40178847" y="6912442"/>
            <a:ext cx="241078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1200" dirty="0">
                <a:solidFill>
                  <a:srgbClr val="000000"/>
                </a:solidFill>
              </a:rPr>
              <a:t>Taken from </a:t>
            </a:r>
            <a:r>
              <a:rPr lang="en-US" sz="1200" dirty="0" err="1">
                <a:solidFill>
                  <a:srgbClr val="000000"/>
                </a:solidFill>
              </a:rPr>
              <a:t>Karimabadi</a:t>
            </a:r>
            <a:r>
              <a:rPr lang="en-US" sz="1200" dirty="0">
                <a:solidFill>
                  <a:srgbClr val="000000"/>
                </a:solidFill>
              </a:rPr>
              <a:t> et al. (2014)</a:t>
            </a:r>
            <a:endParaRPr lang="sv-SE" sz="1200" dirty="0">
              <a:solidFill>
                <a:srgbClr val="0000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0A85A3B-295E-4323-85CE-2DC038334B3A}"/>
              </a:ext>
            </a:extLst>
          </p:cNvPr>
          <p:cNvSpPr txBox="1"/>
          <p:nvPr/>
        </p:nvSpPr>
        <p:spPr>
          <a:xfrm>
            <a:off x="11315700" y="26408900"/>
            <a:ext cx="21564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ctr"/>
            <a:r>
              <a:rPr lang="en-US" sz="3000" b="1" u="sng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Conclusions &amp; Discussion</a:t>
            </a:r>
          </a:p>
          <a:p>
            <a:pPr algn="ctr"/>
            <a:endParaRPr lang="en-US" sz="3000" b="1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Jet </a:t>
            </a:r>
            <a:r>
              <a:rPr lang="en-US" sz="3000" b="1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partial </a:t>
            </a:r>
            <a:r>
              <a: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plasma </a:t>
            </a:r>
            <a:r>
              <a:rPr lang="en-US" sz="3000" b="1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moments</a:t>
            </a:r>
            <a:r>
              <a: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 </a:t>
            </a:r>
            <a:r>
              <a:rPr lang="en-US" sz="3000" b="1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deviate</a:t>
            </a:r>
            <a:r>
              <a: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 significantly </a:t>
            </a:r>
            <a:r>
              <a:rPr lang="en-US" sz="3000" b="1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from</a:t>
            </a:r>
            <a:r>
              <a: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 the </a:t>
            </a:r>
            <a:r>
              <a:rPr lang="en-US" sz="3000" b="1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full</a:t>
            </a:r>
            <a:r>
              <a: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 (raw) measured ones.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They exhibit double-peak </a:t>
            </a:r>
            <a:r>
              <a:rPr lang="en-US" sz="3000" b="1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non-</a:t>
            </a:r>
            <a:r>
              <a:rPr lang="en-US" sz="3000" b="1" dirty="0" err="1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Maxwellian</a:t>
            </a:r>
            <a:r>
              <a:rPr lang="en-US" sz="3000" b="1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 VDFs </a:t>
            </a:r>
            <a:r>
              <a: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that can excite waves and highlight a complex interaction with the background MSH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The velocity and density of quasi-parallel magnetosheath jets can be less variable than previously thought indicating a direct </a:t>
            </a:r>
            <a:r>
              <a:rPr lang="en-US" sz="3000" b="1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connection</a:t>
            </a:r>
            <a:r>
              <a: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 </a:t>
            </a:r>
            <a:r>
              <a:rPr lang="en-US" sz="3000" b="1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to the solar wind and its embedded foreshock structures</a:t>
            </a:r>
            <a:endParaRPr lang="en-US" sz="30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algn="ctr"/>
            <a:endParaRPr lang="en-US" sz="30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404738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deliberatingwatermelon|09-201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F2B428C8B21A141B5825E5B86F557DB" ma:contentTypeVersion="14" ma:contentTypeDescription="Skapa ett nytt dokument." ma:contentTypeScope="" ma:versionID="974c6e02219afb196ac14f481cb9dccc">
  <xsd:schema xmlns:xsd="http://www.w3.org/2001/XMLSchema" xmlns:xs="http://www.w3.org/2001/XMLSchema" xmlns:p="http://schemas.microsoft.com/office/2006/metadata/properties" xmlns:ns3="977cb6ed-b1a4-473b-8ba2-0f8e0a4901ff" xmlns:ns4="6707e3d7-8225-4321-a0ab-c333d198a7fc" targetNamespace="http://schemas.microsoft.com/office/2006/metadata/properties" ma:root="true" ma:fieldsID="bf27506d8c66f69495b62087577bde6d" ns3:_="" ns4:_="">
    <xsd:import namespace="977cb6ed-b1a4-473b-8ba2-0f8e0a4901ff"/>
    <xsd:import namespace="6707e3d7-8225-4321-a0ab-c333d198a7f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7cb6ed-b1a4-473b-8ba2-0f8e0a4901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07e3d7-8225-4321-a0ab-c333d198a7f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Dela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lat med information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Delar tips,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C22FA6F-932D-4D0F-AF02-574C96904E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77cb6ed-b1a4-473b-8ba2-0f8e0a4901ff"/>
    <ds:schemaRef ds:uri="6707e3d7-8225-4321-a0ab-c333d198a7f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AE26F11-C111-4C48-95A2-80A1774147BB}">
  <ds:schemaRefs>
    <ds:schemaRef ds:uri="http://schemas.microsoft.com/office/2006/documentManagement/types"/>
    <ds:schemaRef ds:uri="http://schemas.openxmlformats.org/package/2006/metadata/core-properties"/>
    <ds:schemaRef ds:uri="6707e3d7-8225-4321-a0ab-c333d198a7fc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977cb6ed-b1a4-473b-8ba2-0f8e0a4901ff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2065BD6-E278-4427-B704-9AB4CEE972E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1435</TotalTime>
  <Words>240</Words>
  <Application>Microsoft Office PowerPoint</Application>
  <PresentationFormat>Custom</PresentationFormat>
  <Paragraphs>36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Times New Roman</vt:lpstr>
      <vt:lpstr>Arial</vt:lpstr>
      <vt:lpstr>Wingdings</vt:lpstr>
      <vt:lpstr>Calibri</vt:lpstr>
      <vt:lpstr>Nunito</vt:lpstr>
      <vt:lpstr>Cambria Math</vt:lpstr>
      <vt:lpstr>Comic Sans MS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</dc:title>
  <dc:subject>Free Research Poster</dc:subject>
  <dc:creator>Savvas Raptis</dc:creator>
  <cp:keywords>scientific, research, template, custom, poster, presentation, symposium, printing, powerpoint, create, design, example, sample, download</cp:keywords>
  <dc:description>Download our scientific poster templates at no cost to you and get one step closer to making a great research poster.</dc:description>
  <cp:lastModifiedBy>Savvas Raptis</cp:lastModifiedBy>
  <cp:revision>174</cp:revision>
  <cp:lastPrinted>2022-11-17T12:03:56Z</cp:lastPrinted>
  <dcterms:modified xsi:type="dcterms:W3CDTF">2022-12-26T09:47:52Z</dcterms:modified>
  <cp:category>research posters template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0x0101004F2B428C8B21A141B5825E5B86F557DB</vt:lpwstr>
  </property>
</Properties>
</file>

<file path=docProps/thumbnail.jpeg>
</file>